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4.png" ContentType="image/png"/>
  <Override PartName="/ppt/media/image27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.png" ContentType="image/png"/>
  <Override PartName="/ppt/media/image26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20.png" ContentType="image/png"/>
  <Override PartName="/ppt/media/image19.png" ContentType="image/png"/>
  <Override PartName="/ppt/media/image21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3.xml" ContentType="application/vnd.openxmlformats-officedocument.presentationml.slide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6.xml.rels" ContentType="application/vnd.openxmlformats-package.relationships+xml"/>
  <Override PartName="/ppt/slides/_rels/slide34.xml.rels" ContentType="application/vnd.openxmlformats-package.relationships+xml"/>
  <Override PartName="/ppt/slides/_rels/slide20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16.xml.rels" ContentType="application/vnd.openxmlformats-package.relationships+xml"/>
  <Override PartName="/ppt/slides/_rels/slide32.xml.rels" ContentType="application/vnd.openxmlformats-package.relationships+xml"/>
  <Override PartName="/ppt/slides/_rels/slide10.xml.rels" ContentType="application/vnd.openxmlformats-package.relationships+xml"/>
  <Override PartName="/ppt/slides/_rels/slide25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3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2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33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D8A4ADC-A0A3-4774-A2F2-89A94EAB585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05C3BC4-8474-4309-8DC7-58CCE4E7BDA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0162411-103A-47B2-BF62-482BC1671AF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33A729D-92B5-4135-A869-F7D63130230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A955585-3D8D-4E37-AEA8-1DC1EECEDE5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AD0B501-B36B-40C4-886A-D99DD7B2214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BBB70C-D181-4B5B-939D-D63A1FB1C47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6BA762-7FEE-4E4A-B609-55187BCDDE2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DFA06DC-E625-4095-AE71-522B191E9BD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F08F20E-B075-43D3-B5CE-DEEC044F734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68D2662-BDEA-4625-822A-01B34B05BBE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39ED5EE-573D-49CE-8F0D-E1AA1ACFDF5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9440" cy="26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0560" cy="26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AECE31A-4316-4E6A-BF05-60F1B605ED28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0560" cy="26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image" Target="../media/image31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080" cy="51368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2680" cy="26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4760" cy="2847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9200" cy="202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1080" cy="5136840"/>
          </a:xfrm>
          <a:prstGeom prst="rect">
            <a:avLst/>
          </a:prstGeom>
          <a:ln w="0">
            <a:noFill/>
          </a:ln>
        </p:spPr>
      </p:pic>
      <p:sp>
        <p:nvSpPr>
          <p:cNvPr id="172" name="Прямоугольник 5"/>
          <p:cNvSpPr/>
          <p:nvPr/>
        </p:nvSpPr>
        <p:spPr>
          <a:xfrm>
            <a:off x="1640880" y="4588920"/>
            <a:ext cx="2992680" cy="26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73" name="Изображение 40"/>
          <p:cNvSpPr/>
          <p:nvPr/>
        </p:nvSpPr>
        <p:spPr>
          <a:xfrm>
            <a:off x="867240" y="3587040"/>
            <a:ext cx="250560" cy="25056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4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3040" cy="1127160"/>
          </a:xfrm>
          <a:prstGeom prst="rect">
            <a:avLst/>
          </a:prstGeom>
          <a:ln w="0">
            <a:noFill/>
          </a:ln>
        </p:spPr>
      </p:pic>
      <p:sp>
        <p:nvSpPr>
          <p:cNvPr id="175" name=""/>
          <p:cNvSpPr/>
          <p:nvPr/>
        </p:nvSpPr>
        <p:spPr>
          <a:xfrm>
            <a:off x="466200" y="1728360"/>
            <a:ext cx="4733280" cy="102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5080" cy="3557880"/>
            <a:chOff x="4756680" y="883800"/>
            <a:chExt cx="4465080" cy="355788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5080" cy="3557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6080"/>
              <a:ext cx="1732680" cy="27680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4080" cy="17308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800" cy="359172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2240" cy="7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884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4280" cy="343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2800" cy="51368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440" y="2655000"/>
            <a:ext cx="2254680" cy="359172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0920" cy="23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2600" cy="77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1423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2024-08-28T09:42:34Z</dcterms:modified>
  <cp:revision>46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